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617" autoAdjust="0"/>
  </p:normalViewPr>
  <p:slideViewPr>
    <p:cSldViewPr>
      <p:cViewPr varScale="1">
        <p:scale>
          <a:sx n="70" d="100"/>
          <a:sy n="70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63076-E023-4DD4-AE1F-0CBD9E261961}" type="datetimeFigureOut">
              <a:rPr lang="ru-RU" smtClean="0"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6934B-D79E-423C-B878-3CEBC89BE0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786322"/>
            <a:ext cx="1714544" cy="1833372"/>
          </a:xfrm>
          <a:prstGeom prst="rect">
            <a:avLst/>
          </a:prstGeom>
          <a:noFill/>
        </p:spPr>
      </p:pic>
      <p:pic>
        <p:nvPicPr>
          <p:cNvPr id="1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2500298" y="1643050"/>
            <a:ext cx="2500298" cy="2502775"/>
          </a:xfrm>
          <a:prstGeom prst="rect">
            <a:avLst/>
          </a:prstGeom>
          <a:noFill/>
        </p:spPr>
      </p:pic>
      <p:pic>
        <p:nvPicPr>
          <p:cNvPr id="103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0" y="1643050"/>
            <a:ext cx="2500298" cy="2502775"/>
          </a:xfrm>
          <a:prstGeom prst="rect">
            <a:avLst/>
          </a:prstGeom>
          <a:noFill/>
        </p:spPr>
      </p:pic>
      <p:sp>
        <p:nvSpPr>
          <p:cNvPr id="1029" name="PubPieSlice"/>
          <p:cNvSpPr>
            <a:spLocks noEditPoints="1" noChangeArrowheads="1"/>
          </p:cNvSpPr>
          <p:nvPr/>
        </p:nvSpPr>
        <p:spPr bwMode="auto">
          <a:xfrm rot="2476047">
            <a:off x="1829204" y="2301486"/>
            <a:ext cx="2194390" cy="2255029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214810" y="2500306"/>
            <a:ext cx="3607837" cy="1845608"/>
          </a:xfrm>
          <a:prstGeom prst="rect">
            <a:avLst/>
          </a:prstGeom>
          <a:noFill/>
        </p:spPr>
      </p:pic>
      <p:pic>
        <p:nvPicPr>
          <p:cNvPr id="1032" name="Picture 8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0"/>
            <a:ext cx="1744675" cy="1836115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429520" y="4572008"/>
            <a:ext cx="1425989" cy="1357322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AGCAT10\j008854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3644"/>
            <a:ext cx="9144000" cy="928670"/>
          </a:xfrm>
          <a:prstGeom prst="rect">
            <a:avLst/>
          </a:prstGeom>
          <a:noFill/>
        </p:spPr>
      </p:pic>
      <p:pic>
        <p:nvPicPr>
          <p:cNvPr id="1039" name="Picture 1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571480"/>
            <a:ext cx="1830629" cy="1149401"/>
          </a:xfrm>
          <a:prstGeom prst="rect">
            <a:avLst/>
          </a:prstGeom>
          <a:noFill/>
        </p:spPr>
      </p:pic>
      <p:sp>
        <p:nvSpPr>
          <p:cNvPr id="1045" name="plant"/>
          <p:cNvSpPr>
            <a:spLocks noEditPoints="1" noChangeArrowheads="1"/>
          </p:cNvSpPr>
          <p:nvPr/>
        </p:nvSpPr>
        <p:spPr bwMode="auto">
          <a:xfrm rot="4003892">
            <a:off x="1901673" y="1638825"/>
            <a:ext cx="1000132" cy="153272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928926" y="2500306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786322"/>
            <a:ext cx="1714544" cy="1833372"/>
          </a:xfrm>
          <a:prstGeom prst="rect">
            <a:avLst/>
          </a:prstGeom>
          <a:noFill/>
        </p:spPr>
      </p:pic>
      <p:pic>
        <p:nvPicPr>
          <p:cNvPr id="1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2500298" y="1643050"/>
            <a:ext cx="2500298" cy="2502775"/>
          </a:xfrm>
          <a:prstGeom prst="rect">
            <a:avLst/>
          </a:prstGeom>
          <a:noFill/>
        </p:spPr>
      </p:pic>
      <p:pic>
        <p:nvPicPr>
          <p:cNvPr id="103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0" y="1643050"/>
            <a:ext cx="2500298" cy="2502775"/>
          </a:xfrm>
          <a:prstGeom prst="rect">
            <a:avLst/>
          </a:prstGeom>
          <a:noFill/>
        </p:spPr>
      </p:pic>
      <p:sp>
        <p:nvSpPr>
          <p:cNvPr id="1029" name="PubPieSlice"/>
          <p:cNvSpPr>
            <a:spLocks noEditPoints="1" noChangeArrowheads="1"/>
          </p:cNvSpPr>
          <p:nvPr/>
        </p:nvSpPr>
        <p:spPr bwMode="auto">
          <a:xfrm rot="714228">
            <a:off x="1829204" y="2301486"/>
            <a:ext cx="2194390" cy="2255029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071802" y="2500306"/>
            <a:ext cx="3607837" cy="1845608"/>
          </a:xfrm>
          <a:prstGeom prst="rect">
            <a:avLst/>
          </a:prstGeom>
          <a:noFill/>
        </p:spPr>
      </p:pic>
      <p:pic>
        <p:nvPicPr>
          <p:cNvPr id="1032" name="Picture 8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0"/>
            <a:ext cx="1744675" cy="1836115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429520" y="4572008"/>
            <a:ext cx="1425989" cy="1357322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AGCAT10\j008854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3644"/>
            <a:ext cx="9144000" cy="928670"/>
          </a:xfrm>
          <a:prstGeom prst="rect">
            <a:avLst/>
          </a:prstGeom>
          <a:noFill/>
        </p:spPr>
      </p:pic>
      <p:pic>
        <p:nvPicPr>
          <p:cNvPr id="1039" name="Picture 1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85784" y="571480"/>
            <a:ext cx="1830629" cy="1149401"/>
          </a:xfrm>
          <a:prstGeom prst="rect">
            <a:avLst/>
          </a:prstGeom>
          <a:noFill/>
        </p:spPr>
      </p:pic>
      <p:pic>
        <p:nvPicPr>
          <p:cNvPr id="1044" name="Picture 20" descr="C:\Program Files\Microsoft Office\MEDIA\OFFICE12\Bullets\BD14755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2571744"/>
            <a:ext cx="342902" cy="342902"/>
          </a:xfrm>
          <a:prstGeom prst="rect">
            <a:avLst/>
          </a:prstGeom>
          <a:noFill/>
        </p:spPr>
      </p:pic>
      <p:sp>
        <p:nvSpPr>
          <p:cNvPr id="1045" name="plant"/>
          <p:cNvSpPr>
            <a:spLocks noEditPoints="1" noChangeArrowheads="1"/>
          </p:cNvSpPr>
          <p:nvPr/>
        </p:nvSpPr>
        <p:spPr bwMode="auto">
          <a:xfrm rot="1856234">
            <a:off x="1524801" y="2199090"/>
            <a:ext cx="1000132" cy="153272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786322"/>
            <a:ext cx="1714544" cy="1833372"/>
          </a:xfrm>
          <a:prstGeom prst="rect">
            <a:avLst/>
          </a:prstGeom>
          <a:noFill/>
        </p:spPr>
      </p:pic>
      <p:pic>
        <p:nvPicPr>
          <p:cNvPr id="1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2500298" y="1643050"/>
            <a:ext cx="2500298" cy="2502775"/>
          </a:xfrm>
          <a:prstGeom prst="rect">
            <a:avLst/>
          </a:prstGeom>
          <a:noFill/>
        </p:spPr>
      </p:pic>
      <p:pic>
        <p:nvPicPr>
          <p:cNvPr id="103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0" y="1643050"/>
            <a:ext cx="2500298" cy="2502775"/>
          </a:xfrm>
          <a:prstGeom prst="rect">
            <a:avLst/>
          </a:prstGeom>
          <a:noFill/>
        </p:spPr>
      </p:pic>
      <p:sp>
        <p:nvSpPr>
          <p:cNvPr id="1029" name="PubPieSlice"/>
          <p:cNvSpPr>
            <a:spLocks noEditPoints="1" noChangeArrowheads="1"/>
          </p:cNvSpPr>
          <p:nvPr/>
        </p:nvSpPr>
        <p:spPr bwMode="auto">
          <a:xfrm rot="20424777">
            <a:off x="1829204" y="2301486"/>
            <a:ext cx="2194390" cy="2255029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643174" y="2428868"/>
            <a:ext cx="3607837" cy="1845608"/>
          </a:xfrm>
          <a:prstGeom prst="rect">
            <a:avLst/>
          </a:prstGeom>
          <a:noFill/>
        </p:spPr>
      </p:pic>
      <p:pic>
        <p:nvPicPr>
          <p:cNvPr id="1032" name="Picture 8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0"/>
            <a:ext cx="1744675" cy="1836115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429520" y="4572008"/>
            <a:ext cx="1425989" cy="1357322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AGCAT10\j008854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3644"/>
            <a:ext cx="9144000" cy="928670"/>
          </a:xfrm>
          <a:prstGeom prst="rect">
            <a:avLst/>
          </a:prstGeom>
          <a:noFill/>
        </p:spPr>
      </p:pic>
      <p:pic>
        <p:nvPicPr>
          <p:cNvPr id="1039" name="Picture 1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915315" y="571480"/>
            <a:ext cx="1830629" cy="1149401"/>
          </a:xfrm>
          <a:prstGeom prst="rect">
            <a:avLst/>
          </a:prstGeom>
          <a:noFill/>
        </p:spPr>
      </p:pic>
      <p:pic>
        <p:nvPicPr>
          <p:cNvPr id="1044" name="Picture 20" descr="C:\Program Files\Microsoft Office\MEDIA\OFFICE12\Bullets\BD14755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08" y="2857496"/>
            <a:ext cx="342902" cy="342902"/>
          </a:xfrm>
          <a:prstGeom prst="rect">
            <a:avLst/>
          </a:prstGeom>
          <a:noFill/>
        </p:spPr>
      </p:pic>
      <p:sp>
        <p:nvSpPr>
          <p:cNvPr id="1045" name="plant"/>
          <p:cNvSpPr>
            <a:spLocks noEditPoints="1" noChangeArrowheads="1"/>
          </p:cNvSpPr>
          <p:nvPr/>
        </p:nvSpPr>
        <p:spPr bwMode="auto">
          <a:xfrm rot="1244177">
            <a:off x="1310487" y="2556279"/>
            <a:ext cx="1000132" cy="153272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786322"/>
            <a:ext cx="1714544" cy="1833372"/>
          </a:xfrm>
          <a:prstGeom prst="rect">
            <a:avLst/>
          </a:prstGeom>
          <a:noFill/>
        </p:spPr>
      </p:pic>
      <p:pic>
        <p:nvPicPr>
          <p:cNvPr id="1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2500298" y="1643050"/>
            <a:ext cx="2500298" cy="2502775"/>
          </a:xfrm>
          <a:prstGeom prst="rect">
            <a:avLst/>
          </a:prstGeom>
          <a:noFill/>
        </p:spPr>
      </p:pic>
      <p:pic>
        <p:nvPicPr>
          <p:cNvPr id="1036" name="Picture 1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0" y="1643050"/>
            <a:ext cx="2500298" cy="2502775"/>
          </a:xfrm>
          <a:prstGeom prst="rect">
            <a:avLst/>
          </a:prstGeom>
          <a:noFill/>
        </p:spPr>
      </p:pic>
      <p:sp>
        <p:nvSpPr>
          <p:cNvPr id="1029" name="PubPieSlice"/>
          <p:cNvSpPr>
            <a:spLocks noEditPoints="1" noChangeArrowheads="1"/>
          </p:cNvSpPr>
          <p:nvPr/>
        </p:nvSpPr>
        <p:spPr bwMode="auto">
          <a:xfrm rot="19580237">
            <a:off x="1829204" y="2301486"/>
            <a:ext cx="2194390" cy="2255029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004018" flipH="1">
            <a:off x="2714612" y="2571744"/>
            <a:ext cx="3607837" cy="1845608"/>
          </a:xfrm>
          <a:prstGeom prst="rect">
            <a:avLst/>
          </a:prstGeom>
          <a:noFill/>
        </p:spPr>
      </p:pic>
      <p:pic>
        <p:nvPicPr>
          <p:cNvPr id="1032" name="Picture 8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0"/>
            <a:ext cx="1744675" cy="1836115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 flipV="1">
            <a:off x="7143768" y="4714884"/>
            <a:ext cx="1711741" cy="1428760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AGCAT10\j008854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3644"/>
            <a:ext cx="9144000" cy="928670"/>
          </a:xfrm>
          <a:prstGeom prst="rect">
            <a:avLst/>
          </a:prstGeom>
          <a:noFill/>
        </p:spPr>
      </p:pic>
      <p:pic>
        <p:nvPicPr>
          <p:cNvPr id="1039" name="Picture 1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830629" y="571480"/>
            <a:ext cx="1830629" cy="1149401"/>
          </a:xfrm>
          <a:prstGeom prst="rect">
            <a:avLst/>
          </a:prstGeom>
          <a:noFill/>
        </p:spPr>
      </p:pic>
      <p:pic>
        <p:nvPicPr>
          <p:cNvPr id="1044" name="Picture 20" descr="C:\Program Files\Microsoft Office\MEDIA\OFFICE12\Bullets\BD14755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14546" y="3071810"/>
            <a:ext cx="342902" cy="342902"/>
          </a:xfrm>
          <a:prstGeom prst="rect">
            <a:avLst/>
          </a:prstGeom>
          <a:noFill/>
        </p:spPr>
      </p:pic>
      <p:sp>
        <p:nvSpPr>
          <p:cNvPr id="1045" name="plant"/>
          <p:cNvSpPr>
            <a:spLocks noEditPoints="1" noChangeArrowheads="1"/>
          </p:cNvSpPr>
          <p:nvPr/>
        </p:nvSpPr>
        <p:spPr bwMode="auto">
          <a:xfrm>
            <a:off x="1285852" y="2500306"/>
            <a:ext cx="1000132" cy="153272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Picture 20" descr="C:\Program Files\Microsoft Office\MEDIA\OFFICE12\Bullets\BD14755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15272" y="5214950"/>
            <a:ext cx="214314" cy="21431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2011-08-25T15:46:24Z</dcterms:created>
  <dcterms:modified xsi:type="dcterms:W3CDTF">2011-08-25T17:56:53Z</dcterms:modified>
</cp:coreProperties>
</file>